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2" autoAdjust="0"/>
    <p:restoredTop sz="94660"/>
  </p:normalViewPr>
  <p:slideViewPr>
    <p:cSldViewPr snapToGrid="0">
      <p:cViewPr varScale="1">
        <p:scale>
          <a:sx n="43" d="100"/>
          <a:sy n="43" d="100"/>
        </p:scale>
        <p:origin x="41" y="28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5A601-EB07-429D-9E61-4642BFB06043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17F22-C51D-4C43-9BB5-5C8E9D27C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301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5A601-EB07-429D-9E61-4642BFB06043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17F22-C51D-4C43-9BB5-5C8E9D27C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401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1B75A601-EB07-429D-9E61-4642BFB06043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15317F22-C51D-4C43-9BB5-5C8E9D27C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322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5A601-EB07-429D-9E61-4642BFB06043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17F22-C51D-4C43-9BB5-5C8E9D27C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73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75A601-EB07-429D-9E61-4642BFB06043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5317F22-C51D-4C43-9BB5-5C8E9D27C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3802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5A601-EB07-429D-9E61-4642BFB06043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17F22-C51D-4C43-9BB5-5C8E9D27C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345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5A601-EB07-429D-9E61-4642BFB06043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17F22-C51D-4C43-9BB5-5C8E9D27C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424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5A601-EB07-429D-9E61-4642BFB06043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17F22-C51D-4C43-9BB5-5C8E9D27C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358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5A601-EB07-429D-9E61-4642BFB06043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17F22-C51D-4C43-9BB5-5C8E9D27C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91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5A601-EB07-429D-9E61-4642BFB06043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17F22-C51D-4C43-9BB5-5C8E9D27C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090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5A601-EB07-429D-9E61-4642BFB06043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17F22-C51D-4C43-9BB5-5C8E9D27C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129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1B75A601-EB07-429D-9E61-4642BFB06043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15317F22-C51D-4C43-9BB5-5C8E9D27C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4562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ilasic.org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F04BF-4F58-45E6-9368-9BB46BC1AB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06563"/>
            <a:ext cx="9144000" cy="2387600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accent5">
                    <a:lumMod val="75000"/>
                  </a:schemeClr>
                </a:solidFill>
              </a:rPr>
              <a:t>ILAS-ED Monthly Seminar</a:t>
            </a:r>
            <a:br>
              <a:rPr lang="en-US" sz="48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US" sz="4800" b="1" dirty="0">
                <a:solidFill>
                  <a:schemeClr val="accent5">
                    <a:lumMod val="75000"/>
                  </a:schemeClr>
                </a:solidFill>
              </a:rPr>
              <a:t>Graduate Mentorship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1A05E8-32F4-4231-B120-BEFAF5CE48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22799"/>
            <a:ext cx="9283700" cy="1261883"/>
          </a:xfrm>
        </p:spPr>
        <p:txBody>
          <a:bodyPr>
            <a:noAutofit/>
          </a:bodyPr>
          <a:lstStyle/>
          <a:p>
            <a:r>
              <a:rPr lang="en-US" sz="3600" dirty="0"/>
              <a:t>Visit the Education tab on the ILAS  website for more information</a:t>
            </a:r>
          </a:p>
        </p:txBody>
      </p:sp>
      <p:pic>
        <p:nvPicPr>
          <p:cNvPr id="1026" name="Picture 2">
            <a:hlinkClick r:id="rId2"/>
            <a:extLst>
              <a:ext uri="{FF2B5EF4-FFF2-40B4-BE49-F238E27FC236}">
                <a16:creationId xmlns:a16="http://schemas.microsoft.com/office/drawing/2014/main" id="{F00121A4-9A91-47F7-9A13-33C2F6CD99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" y="226921"/>
            <a:ext cx="1536700" cy="1492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2B979BB-41ED-4A1C-86D8-4B97021ABD9C}"/>
              </a:ext>
            </a:extLst>
          </p:cNvPr>
          <p:cNvSpPr txBox="1"/>
          <p:nvPr/>
        </p:nvSpPr>
        <p:spPr>
          <a:xfrm>
            <a:off x="2044700" y="588597"/>
            <a:ext cx="92837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Internationa</a:t>
            </a:r>
            <a:r>
              <a:rPr lang="en-US" sz="4400" dirty="0"/>
              <a:t> Linear Algebra Society</a:t>
            </a:r>
          </a:p>
        </p:txBody>
      </p:sp>
    </p:spTree>
    <p:extLst>
      <p:ext uri="{BB962C8B-B14F-4D97-AF65-F5344CB8AC3E}">
        <p14:creationId xmlns:p14="http://schemas.microsoft.com/office/powerpoint/2010/main" val="20114037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10</TotalTime>
  <Words>21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Corbel</vt:lpstr>
      <vt:lpstr>Wingdings</vt:lpstr>
      <vt:lpstr>Banded</vt:lpstr>
      <vt:lpstr>ILAS-ED Monthly Seminar Graduate Mentorship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ILAS-ED Monthly Seminar Graduate Mentorship</dc:title>
  <dc:creator>Judi McDonald</dc:creator>
  <cp:lastModifiedBy>Judi McDonald</cp:lastModifiedBy>
  <cp:revision>2</cp:revision>
  <dcterms:created xsi:type="dcterms:W3CDTF">2021-11-02T14:37:33Z</dcterms:created>
  <dcterms:modified xsi:type="dcterms:W3CDTF">2021-11-02T14:47:57Z</dcterms:modified>
</cp:coreProperties>
</file>